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pectral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925">
          <p15:clr>
            <a:srgbClr val="9AA0A6"/>
          </p15:clr>
        </p15:guide>
        <p15:guide id="4" orient="horz" pos="372">
          <p15:clr>
            <a:srgbClr val="9AA0A6"/>
          </p15:clr>
        </p15:guide>
        <p15:guide id="5" pos="4968">
          <p15:clr>
            <a:srgbClr val="9AA0A6"/>
          </p15:clr>
        </p15:guide>
        <p15:guide id="6" pos="3257">
          <p15:clr>
            <a:srgbClr val="9AA0A6"/>
          </p15:clr>
        </p15:guide>
        <p15:guide id="7" orient="horz" pos="7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925" orient="horz"/>
        <p:guide pos="372" orient="horz"/>
        <p:guide pos="4968"/>
        <p:guide pos="3257"/>
        <p:guide pos="79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bold.fntdata"/><Relationship Id="rId11" Type="http://schemas.openxmlformats.org/officeDocument/2006/relationships/slide" Target="slides/slide6.xml"/><Relationship Id="rId22" Type="http://schemas.openxmlformats.org/officeDocument/2006/relationships/font" Target="fonts/Spectral-boldItalic.fntdata"/><Relationship Id="rId10" Type="http://schemas.openxmlformats.org/officeDocument/2006/relationships/slide" Target="slides/slide5.xml"/><Relationship Id="rId21" Type="http://schemas.openxmlformats.org/officeDocument/2006/relationships/font" Target="fonts/Spectral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pectral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8a451abd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8a451abd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8a451abd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8a451abd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8a451abd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8a451abd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8a451abd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8a451abd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8a451ab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8a451ab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8a451ab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8a451ab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8a451abdd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8a451abdd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8a451abd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8a451abd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a451abd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a451abd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8a451abdd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8a451abd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a451abd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a451abd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a451abd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8a451abd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XAUsGggEKyQ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4.jpg"/><Relationship Id="rId6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Q8tFhTR_wJQ" TargetMode="Externa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113463" y="4057975"/>
            <a:ext cx="17544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Adrian Marcus Sacks</a:t>
            </a:r>
            <a:endParaRPr sz="13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Pathfinder</a:t>
            </a:r>
            <a:r>
              <a:rPr b="1"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探路者</a:t>
            </a:r>
            <a:endParaRPr b="1" i="1"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933900" y="591000"/>
            <a:ext cx="48984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我唔要</a:t>
            </a:r>
            <a:r>
              <a:rPr b="1" i="1" lang="en" sz="48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4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87450" y="1869600"/>
            <a:ext cx="4791300" cy="104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 Autonomous Car</a:t>
            </a:r>
            <a:endParaRPr i="1" sz="2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Final Project</a:t>
            </a:r>
            <a:endParaRPr i="1" sz="2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133400" y="3148200"/>
            <a:ext cx="4499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Morning Has Broken 曙光初照</a:t>
            </a:r>
            <a:endParaRPr b="1" i="1" sz="21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Mt. SAC | ENGR6 | spring 2020</a:t>
            </a:r>
            <a:endParaRPr i="1" sz="1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867862" y="4057975"/>
            <a:ext cx="1367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Absalon Soto</a:t>
            </a:r>
            <a:endParaRPr sz="13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Maze Runner </a:t>
            </a:r>
            <a:r>
              <a:rPr b="1"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迷宮</a:t>
            </a:r>
            <a:endParaRPr b="1" i="1"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243938" y="4057975"/>
            <a:ext cx="1408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Ricky Thang </a:t>
            </a:r>
            <a:endParaRPr sz="13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Trailblazer </a:t>
            </a:r>
            <a:r>
              <a:rPr b="1" i="1" lang="en" sz="1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拓荒者</a:t>
            </a:r>
            <a:endParaRPr b="1" i="1" sz="1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25" y="590988"/>
            <a:ext cx="2971125" cy="396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3" y="707951"/>
            <a:ext cx="4988485" cy="37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6128125" y="2857250"/>
            <a:ext cx="24651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“Tinkercad did not have an EEPROM icon, so here’s a photo of my set-up”</a:t>
            </a:r>
            <a:endParaRPr i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			-Ricky</a:t>
            </a:r>
            <a:endParaRPr i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6497429" y="3954014"/>
            <a:ext cx="1726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120" y="707945"/>
            <a:ext cx="2184750" cy="20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The Team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Collaborative Efforts:</a:t>
            </a:r>
            <a:endParaRPr sz="1700" u="sng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Accelerometer code was meant to be universal, but ended up unused.</a:t>
            </a:r>
            <a:b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Absalon did not have enough ports.</a:t>
            </a:r>
            <a:b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Ricky did not have an SD card adapter.</a:t>
            </a:r>
            <a:endParaRPr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Emotional support. (for real)</a:t>
            </a:r>
            <a:endParaRPr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Code wasn’t copied, but was referenced in designing functions for our respective goals.</a:t>
            </a:r>
            <a:endParaRPr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Debugged each other’s code.</a:t>
            </a:r>
            <a:endParaRPr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150" y="1257300"/>
            <a:ext cx="4267199" cy="275486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/>
        </p:nvSpPr>
        <p:spPr>
          <a:xfrm>
            <a:off x="4738150" y="4151975"/>
            <a:ext cx="282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Some technical difficulties</a:t>
            </a:r>
            <a:endParaRPr i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7278854" y="4190664"/>
            <a:ext cx="1726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850" y="1990525"/>
            <a:ext cx="1798605" cy="1348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838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Future Modifications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572000" y="1616963"/>
            <a:ext cx="42603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Char char="-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Add a voltage divider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Char char="-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Background music</a:t>
            </a:r>
            <a:b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(e.g. Tokyo Drift, BREAK IN2 THE NITE, Rage your dream)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Char char="-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Improve accelerometer accuracy and calibration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Char char="-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Make precise 90º turns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Char char="-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SD Card Compatibility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00" y="1894238"/>
            <a:ext cx="4035824" cy="18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577488" y="3730075"/>
            <a:ext cx="1754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63" y="445025"/>
            <a:ext cx="6864873" cy="38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1129225" y="4358550"/>
            <a:ext cx="68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“And in the end, the love you take is equal to the love you make.” -The Beatle</a:t>
            </a:r>
            <a:endParaRPr i="1" sz="17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80463" y="46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Project Goals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25388" y="1158025"/>
            <a:ext cx="431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Take it from a Beatle. 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Paul McCartney knew it was bad news.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The D in Project D may stand for dream, but when your girl’s a star on the screen, you don’t want to be anywhere in between.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“Baby, you can drive my car”? No way!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Not if my car can drive itself.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This time, Absalon, Adrian, and Ricky are bringing you three iterations on the autonomous vehicle.</a:t>
            </a:r>
            <a:endParaRPr b="1" sz="14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694354" y="4281164"/>
            <a:ext cx="1726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50" y="2705050"/>
            <a:ext cx="3249973" cy="147574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171050" y="4281164"/>
            <a:ext cx="1789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No, not this beetle...</a:t>
            </a:r>
            <a:endParaRPr i="1" sz="13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067750" y="528925"/>
            <a:ext cx="33531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Adrian: </a:t>
            </a:r>
            <a:br>
              <a:rPr b="1"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n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	</a:t>
            </a:r>
            <a:r>
              <a:rPr b="1" lang="en">
                <a:solidFill>
                  <a:srgbClr val="FFFF00"/>
                </a:solidFill>
                <a:latin typeface="Spectral"/>
                <a:ea typeface="Spectral"/>
                <a:cs typeface="Spectral"/>
                <a:sym typeface="Spectral"/>
              </a:rPr>
              <a:t>follow a path using sensors</a:t>
            </a:r>
            <a:endParaRPr b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Absalon: </a:t>
            </a:r>
            <a:b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	</a:t>
            </a:r>
            <a:r>
              <a:rPr b="1" lang="en">
                <a:solidFill>
                  <a:srgbClr val="FFFF00"/>
                </a:solidFill>
                <a:latin typeface="Spectral"/>
                <a:ea typeface="Spectral"/>
                <a:cs typeface="Spectral"/>
                <a:sym typeface="Spectral"/>
              </a:rPr>
              <a:t>clear a maze, avoid crashes</a:t>
            </a:r>
            <a:endParaRPr b="1">
              <a:solidFill>
                <a:srgbClr val="FFFF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Ricky: </a:t>
            </a:r>
            <a:b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b="1"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	</a:t>
            </a:r>
            <a:r>
              <a:rPr b="1" lang="en">
                <a:solidFill>
                  <a:srgbClr val="FFFF00"/>
                </a:solidFill>
                <a:latin typeface="Spectral"/>
                <a:ea typeface="Spectral"/>
                <a:cs typeface="Spectral"/>
                <a:sym typeface="Spectral"/>
              </a:rPr>
              <a:t>program a path to be followed</a:t>
            </a:r>
            <a:endParaRPr b="1">
              <a:solidFill>
                <a:srgbClr val="FFFF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 Pathfinder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42603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The pathfinder uses a tracking sensor to find and follow a colored track on the ground.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7" name="Google Shape;77;p15" title="ENGR 6 Final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025" y="1146175"/>
            <a:ext cx="3800800" cy="28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493075" y="4147825"/>
            <a:ext cx="2299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</a:t>
            </a: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47875" y="4086175"/>
            <a:ext cx="6009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Improvements: </a:t>
            </a:r>
            <a:r>
              <a:rPr i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add voltage dividers to scale speed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50" y="2720925"/>
            <a:ext cx="1701121" cy="127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2850" y="2069975"/>
            <a:ext cx="1445102" cy="1926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53" y="753275"/>
            <a:ext cx="4164676" cy="36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75" y="1214575"/>
            <a:ext cx="6506849" cy="27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 Maze Runner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225" y="461325"/>
            <a:ext cx="3790080" cy="2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475" y="661263"/>
            <a:ext cx="61870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The Trailblazer</a:t>
            </a:r>
            <a:endParaRPr i="1">
              <a:solidFill>
                <a:srgbClr val="CC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572000" y="1152475"/>
            <a:ext cx="4260300" cy="28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AutoNum type="arabicPeriod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Write an array of commands to the EEPROM </a:t>
            </a:r>
            <a:b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</a:b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(e.g. “2 128 10000\n” translates to forward, speed 128, 10,000 milliseconds)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pectral"/>
              <a:buAutoNum type="arabicPeriod"/>
            </a:pPr>
            <a:r>
              <a:rPr lang="en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Read EEPROM values and use them as parameters for the car’s motor functions.</a:t>
            </a:r>
            <a:endParaRPr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descr="Following a pre-recorded path.  The path data should be read from a SD file or the Arduino EEPROM." id="117" name="Google Shape;117;p21" title="ENGR6 - Final Project (Autonomous Car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46175"/>
            <a:ext cx="3805775" cy="28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11704" y="4073564"/>
            <a:ext cx="1726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我</a:t>
            </a:r>
            <a:r>
              <a:rPr b="1" i="1" lang="en" sz="26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唔要</a:t>
            </a:r>
            <a:r>
              <a:rPr b="1" i="1" lang="en" sz="2600">
                <a:solidFill>
                  <a:srgbClr val="CC0000"/>
                </a:solidFill>
                <a:latin typeface="Impact"/>
                <a:ea typeface="Impact"/>
                <a:cs typeface="Impact"/>
                <a:sym typeface="Impact"/>
              </a:rPr>
              <a:t> D</a:t>
            </a:r>
            <a:endParaRPr b="1" i="1" sz="26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823075" y="4090000"/>
            <a:ext cx="6009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Improvements: </a:t>
            </a:r>
            <a:r>
              <a:rPr i="1" lang="en" sz="1800">
                <a:solidFill>
                  <a:srgbClr val="FFFFFF"/>
                </a:solidFill>
                <a:latin typeface="Spectral"/>
                <a:ea typeface="Spectral"/>
                <a:cs typeface="Spectral"/>
                <a:sym typeface="Spectral"/>
              </a:rPr>
              <a:t>connect one more battery, add accelerometer</a:t>
            </a:r>
            <a:endParaRPr i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FFFF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